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Economica"/>
      <p:regular r:id="rId13"/>
      <p:bold r:id="rId14"/>
      <p:italic r:id="rId15"/>
      <p:boldItalic r:id="rId16"/>
    </p:embeddedFont>
    <p:embeddedFont>
      <p:font typeface="Roboto Mono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font" Target="fonts/Economica-regular.fntdata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italic.fntdata"/><Relationship Id="rId14" Type="http://schemas.openxmlformats.org/officeDocument/2006/relationships/font" Target="fonts/Economica-bold.fntdata"/><Relationship Id="rId17" Type="http://schemas.openxmlformats.org/officeDocument/2006/relationships/font" Target="fonts/RobotoMono-regular.fntdata"/><Relationship Id="rId16" Type="http://schemas.openxmlformats.org/officeDocument/2006/relationships/font" Target="fonts/Economica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italic.fntdata"/><Relationship Id="rId6" Type="http://schemas.openxmlformats.org/officeDocument/2006/relationships/slide" Target="slides/slide1.xml"/><Relationship Id="rId18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f4f1735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f4f1735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f6313f2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f6313f2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f4f17359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f4f1735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f5cf3369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f5cf3369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f4f17359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f4f17359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f6313f2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f6313f2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Relationship Id="rId4" Type="http://schemas.openxmlformats.org/officeDocument/2006/relationships/image" Target="../media/image5.png"/><Relationship Id="rId5" Type="http://schemas.openxmlformats.org/officeDocument/2006/relationships/image" Target="../media/image2.jpg"/><Relationship Id="rId6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Relationship Id="rId4" Type="http://schemas.openxmlformats.org/officeDocument/2006/relationships/hyperlink" Target="https://academic-era-247918.appspot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>
            <p:ph type="ctrTitle"/>
          </p:nvPr>
        </p:nvSpPr>
        <p:spPr>
          <a:xfrm>
            <a:off x="628350" y="438475"/>
            <a:ext cx="78873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Tympe</a:t>
            </a:r>
            <a:endParaRPr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124800" y="2507000"/>
            <a:ext cx="8894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CSSI final project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/>
        </p:nvSpPr>
        <p:spPr>
          <a:xfrm>
            <a:off x="5516950" y="2015025"/>
            <a:ext cx="7337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67225" y="995700"/>
            <a:ext cx="35187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latin typeface="Roboto Mono"/>
                <a:ea typeface="Roboto Mono"/>
                <a:cs typeface="Roboto Mono"/>
                <a:sym typeface="Roboto Mono"/>
              </a:rPr>
              <a:t>Introduction</a:t>
            </a:r>
            <a:endParaRPr sz="3600" u="sng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0" y="0"/>
            <a:ext cx="9144000" cy="9014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943500" y="1698175"/>
            <a:ext cx="7257000" cy="26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Front End Developers: Daniel Marin &amp; Sonny Pizzo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Back End Developers: Logan Schlick &amp; Kyle Rimando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Advisor: Shane Ghuste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7176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latin typeface="Roboto Mono"/>
                <a:ea typeface="Roboto Mono"/>
                <a:cs typeface="Roboto Mono"/>
                <a:sym typeface="Roboto Mono"/>
              </a:rPr>
              <a:t>What is Tympe?</a:t>
            </a:r>
            <a:endParaRPr sz="3600" u="sng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5734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Tympe is a word typing game developed to sharpen your keyboard skills through a timed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challenge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Easy mode - basic computer users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Hard mode -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implements coding language directed toward CS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0" y="0"/>
            <a:ext cx="9144000" cy="90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4">
            <a:alphaModFix/>
          </a:blip>
          <a:srcRect b="25949" l="5456" r="29898" t="4999"/>
          <a:stretch/>
        </p:blipFill>
        <p:spPr>
          <a:xfrm>
            <a:off x="5900150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5">
            <a:alphaModFix/>
          </a:blip>
          <a:srcRect b="43202" l="4604" r="45397" t="6667"/>
          <a:stretch/>
        </p:blipFill>
        <p:spPr>
          <a:xfrm>
            <a:off x="2877325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5450" y="2969900"/>
            <a:ext cx="2379948" cy="195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-50" y="0"/>
            <a:ext cx="9144000" cy="9014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-50" y="1637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Displays a random word on the screen.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Player must type the word in the textbox.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If the word is correct, points are awarded to the player and the textbox is cleared.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After one minute, the game ends.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Final score is a measure of the player’s typed characters per minute.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0" y="901500"/>
            <a:ext cx="42801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latin typeface="Roboto Mono"/>
                <a:ea typeface="Roboto Mono"/>
                <a:cs typeface="Roboto Mono"/>
                <a:sym typeface="Roboto Mono"/>
              </a:rPr>
              <a:t>Overview</a:t>
            </a:r>
            <a:endParaRPr sz="3600" u="sng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969250"/>
            <a:ext cx="39795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latin typeface="Roboto Mono"/>
                <a:ea typeface="Roboto Mono"/>
                <a:cs typeface="Roboto Mono"/>
                <a:sym typeface="Roboto Mono"/>
              </a:rPr>
              <a:t>Code</a:t>
            </a:r>
            <a:endParaRPr sz="3600" u="sng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868300"/>
            <a:ext cx="4473000" cy="27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>
                <a:latin typeface="Roboto Mono"/>
                <a:ea typeface="Roboto Mono"/>
                <a:cs typeface="Roboto Mono"/>
                <a:sym typeface="Roboto Mono"/>
              </a:rPr>
              <a:t>Every time a key is released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the game compares the value of the input field with the target word.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Once the timer runs out, it becomes impossible to gain points.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-50" y="0"/>
            <a:ext cx="9144000" cy="90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100" y="969250"/>
            <a:ext cx="4124303" cy="401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1959450" y="1327950"/>
            <a:ext cx="5044500" cy="24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u="sng">
                <a:latin typeface="Roboto Mono"/>
                <a:ea typeface="Roboto Mono"/>
                <a:cs typeface="Roboto Mono"/>
                <a:sym typeface="Roboto Mono"/>
              </a:rPr>
              <a:t>Demo time</a:t>
            </a:r>
            <a:endParaRPr sz="6000" u="sng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-50" y="0"/>
            <a:ext cx="9144000" cy="901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1466075" y="2968825"/>
            <a:ext cx="61515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https://academic-era-247918.appspot.com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7176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Mono"/>
                <a:ea typeface="Roboto Mono"/>
                <a:cs typeface="Roboto Mono"/>
                <a:sym typeface="Roboto Mono"/>
              </a:rPr>
              <a:t>Summary</a:t>
            </a:r>
            <a:endParaRPr sz="3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5734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Shout outs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Skills gained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CSSI experience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b="77087" l="0" r="0" t="0"/>
          <a:stretch/>
        </p:blipFill>
        <p:spPr>
          <a:xfrm>
            <a:off x="0" y="0"/>
            <a:ext cx="9144000" cy="90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